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6" r:id="rId8"/>
    <p:sldId id="267" r:id="rId9"/>
    <p:sldId id="261" r:id="rId10"/>
    <p:sldId id="270" r:id="rId11"/>
    <p:sldId id="271" r:id="rId12"/>
    <p:sldId id="262" r:id="rId13"/>
    <p:sldId id="263" r:id="rId14"/>
    <p:sldId id="264" r:id="rId15"/>
    <p:sldId id="26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8ECA5E-BB98-46EC-8B17-E236330513CA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A6328DD-EB35-4E60-ACF7-1431CFDEF427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B0DF2F-7FC9-4481-9A58-644C8073874A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1A89BF-3748-4CC5-A568-4E2A9D67C592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FF5578E-7F86-4DF2-B698-0831ABEE8646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C0F8E8-FE54-498A-B7F5-6FE0A99463BC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411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26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82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6A07679-BB21-4D80-BE86-5D7D76371769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2ADC06E-F55C-4E2B-8323-7093B7085859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FBDA4A9-11BE-4680-9A3F-4F2D8460D1A5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01110C-3909-487E-BC58-66C8779D9458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4D3FFE-B224-40EC-9C5A-22E30259174C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E2E6F-F6EE-488B-AE8D-4687C3FD9797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14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42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752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26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1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1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9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40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73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JlaEbA" TargetMode="External"/><Relationship Id="rId2" Type="http://schemas.openxmlformats.org/officeDocument/2006/relationships/hyperlink" Target="https://www.artstation.com/artwork/lnqZ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D037C-33EE-477D-BE73-5A2B1D9DC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Spectrum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28D2F8-E7F9-40A2-98C8-41C21094B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80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D1677-341C-4D16-B33E-1C60DEAB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Street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77F10-EEE1-4A34-99C8-A30F8CEBF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121"/>
            <a:ext cx="10515600" cy="4310841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5" name="Picture 4" descr="https://cdna.artstation.com/p/assets/images/images/007/446/306/large/cedric-cunanan-the-armory.jpg?1506195433">
            <a:extLst>
              <a:ext uri="{FF2B5EF4-FFF2-40B4-BE49-F238E27FC236}">
                <a16:creationId xmlns:a16="http://schemas.microsoft.com/office/drawing/2014/main" id="{B7B5020A-0D75-44CB-A624-4880A1F7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50" y="1339807"/>
            <a:ext cx="3715577" cy="199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rror. 07.12.1987..">
            <a:extLst>
              <a:ext uri="{FF2B5EF4-FFF2-40B4-BE49-F238E27FC236}">
                <a16:creationId xmlns:a16="http://schemas.microsoft.com/office/drawing/2014/main" id="{0469D39A-A583-4556-BBD1-1052CFC4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9" y="1298795"/>
            <a:ext cx="3526248" cy="532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a.artstation.com/p/assets/images/images/007/867/824/large/bolor-erdene-finalrender.jpg?1509026415">
            <a:extLst>
              <a:ext uri="{FF2B5EF4-FFF2-40B4-BE49-F238E27FC236}">
                <a16:creationId xmlns:a16="http://schemas.microsoft.com/office/drawing/2014/main" id="{4D328BF5-DCF8-4CF1-800C-823D6D1EE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133" y="3954829"/>
            <a:ext cx="6351036" cy="270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tStation - Cyberpunk street, Liang Mark">
            <a:extLst>
              <a:ext uri="{FF2B5EF4-FFF2-40B4-BE49-F238E27FC236}">
                <a16:creationId xmlns:a16="http://schemas.microsoft.com/office/drawing/2014/main" id="{00D522B5-B5B6-42D3-91BD-83DE4CA5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5" y="1339807"/>
            <a:ext cx="3733440" cy="20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0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5E768-597F-47E3-9CE5-5AE33AA9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Street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E21DC-0685-45F2-A74E-705DE09D2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58734D-A116-4EA7-960E-41E70217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58" y="3792943"/>
            <a:ext cx="2656228" cy="2668555"/>
          </a:xfrm>
          <a:prstGeom prst="rect">
            <a:avLst/>
          </a:prstGeom>
        </p:spPr>
      </p:pic>
      <p:pic>
        <p:nvPicPr>
          <p:cNvPr id="4098" name="Picture 2" descr="Resultado de imagen de TIME SQUARE">
            <a:extLst>
              <a:ext uri="{FF2B5EF4-FFF2-40B4-BE49-F238E27FC236}">
                <a16:creationId xmlns:a16="http://schemas.microsoft.com/office/drawing/2014/main" id="{D6835E96-DF5B-4A76-8405-D1B1247B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19" y="3792943"/>
            <a:ext cx="4022359" cy="26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b.artstation.com/p/assets/images/images/002/209/667/large/evozon-game-studio-city-alley.jpg?1508856140">
            <a:extLst>
              <a:ext uri="{FF2B5EF4-FFF2-40B4-BE49-F238E27FC236}">
                <a16:creationId xmlns:a16="http://schemas.microsoft.com/office/drawing/2014/main" id="{BE260425-7770-4391-B674-8B595A79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230" y="549125"/>
            <a:ext cx="5101112" cy="28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credible work!">
            <a:extLst>
              <a:ext uri="{FF2B5EF4-FFF2-40B4-BE49-F238E27FC236}">
                <a16:creationId xmlns:a16="http://schemas.microsoft.com/office/drawing/2014/main" id="{29447CD8-DE45-454A-9E60-0AEA0B9E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1" y="849372"/>
            <a:ext cx="4113944" cy="557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04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C97AC-76C5-4CC7-9656-B06E6D21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Interiors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A3E41D-1640-408D-9BFC-96DEF4A8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68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CC3CA-9E9C-4011-A82A-F6F68160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Addvertisements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63E0D-8ED9-4B49-AF21-DE00CD3D1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 descr="Cyberpunk 2077 (imaginado el entorno) - Juegomania">
            <a:extLst>
              <a:ext uri="{FF2B5EF4-FFF2-40B4-BE49-F238E27FC236}">
                <a16:creationId xmlns:a16="http://schemas.microsoft.com/office/drawing/2014/main" id="{59DAD20C-D5E6-4D1C-BBDC-B9DA29B6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7" y="907147"/>
            <a:ext cx="2842697" cy="284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a.artstation.com/p/assets/images/images/013/180/378/large/casey-coauette-beauty-shot-1.jpg?1538434011">
            <a:extLst>
              <a:ext uri="{FF2B5EF4-FFF2-40B4-BE49-F238E27FC236}">
                <a16:creationId xmlns:a16="http://schemas.microsoft.com/office/drawing/2014/main" id="{0E872A21-72EC-4928-8E07-198EA3CF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10" y="877745"/>
            <a:ext cx="4903669" cy="29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isplaying video ads on a urinal (found in Munich Germany)">
            <a:extLst>
              <a:ext uri="{FF2B5EF4-FFF2-40B4-BE49-F238E27FC236}">
                <a16:creationId xmlns:a16="http://schemas.microsoft.com/office/drawing/2014/main" id="{158F3F69-8CCC-457E-8214-972530D68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989" y="104298"/>
            <a:ext cx="1871081" cy="24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l Descanso del Escriba: Inicios en Infinity III por Momiji Fun">
            <a:extLst>
              <a:ext uri="{FF2B5EF4-FFF2-40B4-BE49-F238E27FC236}">
                <a16:creationId xmlns:a16="http://schemas.microsoft.com/office/drawing/2014/main" id="{971B4BFE-18A5-43D8-97E0-6B85395A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703" y="2775314"/>
            <a:ext cx="2842696" cy="394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a.artstation.com/p/assets/images/images/012/945/976/large/francesco-artusato-aj-cover-final-with-smaller.jpg?1537304404">
            <a:extLst>
              <a:ext uri="{FF2B5EF4-FFF2-40B4-BE49-F238E27FC236}">
                <a16:creationId xmlns:a16="http://schemas.microsoft.com/office/drawing/2014/main" id="{DD267987-0034-4942-9708-37AEDBC88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10" y="3878778"/>
            <a:ext cx="2842697" cy="284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b.artstation.com/p/assets/images/images/012/573/245/large/nikita-pilyukshin-cyberpunk-final.jpg?1535467097">
            <a:extLst>
              <a:ext uri="{FF2B5EF4-FFF2-40B4-BE49-F238E27FC236}">
                <a16:creationId xmlns:a16="http://schemas.microsoft.com/office/drawing/2014/main" id="{DB1D659F-8D0F-40EF-AEAE-6B9A44FF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7"/>
          <a:stretch/>
        </p:blipFill>
        <p:spPr bwMode="auto">
          <a:xfrm>
            <a:off x="3909904" y="3819976"/>
            <a:ext cx="4994275" cy="290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49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50599-E5E7-4E3D-B2E4-382A85B4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Floor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01D68E-397A-4ED6-92FF-8C427D06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919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2358-50D6-47ED-84BF-DCE7D0FB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20640-4F56-4CFE-8B27-FD8D7E3E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8ED368-9814-403F-8E86-6AE06EBA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69" y="1287626"/>
            <a:ext cx="4309189" cy="29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55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8E09-DFC3-4C5B-A4D7-83BDCDEB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31C11E-9001-453F-AB1A-3EE66A19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146" name="Picture 2" descr=" ">
            <a:extLst>
              <a:ext uri="{FF2B5EF4-FFF2-40B4-BE49-F238E27FC236}">
                <a16:creationId xmlns:a16="http://schemas.microsoft.com/office/drawing/2014/main" id="{E4F5B3C4-AE80-48B2-BF71-40AE5B70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392" y="1218189"/>
            <a:ext cx="3780842" cy="46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6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16DD7-B2D6-4D0B-A883-0E2D1960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9E527-2B40-4EB5-8793-5EEC821D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Image result for cyberpunk city">
            <a:extLst>
              <a:ext uri="{FF2B5EF4-FFF2-40B4-BE49-F238E27FC236}">
                <a16:creationId xmlns:a16="http://schemas.microsoft.com/office/drawing/2014/main" id="{24731F21-4A12-4642-B4CA-719C9FCD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6" y="922155"/>
            <a:ext cx="527563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yberpunk city">
            <a:extLst>
              <a:ext uri="{FF2B5EF4-FFF2-40B4-BE49-F238E27FC236}">
                <a16:creationId xmlns:a16="http://schemas.microsoft.com/office/drawing/2014/main" id="{8932457E-A73F-490D-BD4B-1060D57A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96" y="922155"/>
            <a:ext cx="512420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C99C362A-623C-4F7D-A390-222030EE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33" y="3906573"/>
            <a:ext cx="4262099" cy="28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1F098F80-86F3-4DDB-BB8C-78238F8A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20" y="3903036"/>
            <a:ext cx="5010556" cy="28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6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C7D58-9542-4A9E-A5BA-E363E289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1E1D3-7C74-4031-9CEA-E351EB7A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Image result for cyberpunk city">
            <a:extLst>
              <a:ext uri="{FF2B5EF4-FFF2-40B4-BE49-F238E27FC236}">
                <a16:creationId xmlns:a16="http://schemas.microsoft.com/office/drawing/2014/main" id="{FE19C72B-2499-4EE6-B509-C7F9B8DF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78213"/>
            <a:ext cx="6126804" cy="29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199C195B-2FE2-4001-A9DA-5D144D6E5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04" y="778213"/>
            <a:ext cx="4388796" cy="29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02D0F87-F1F9-49BE-8F25-F7CDC7A3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853743"/>
            <a:ext cx="4782763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yberpunk city">
            <a:extLst>
              <a:ext uri="{FF2B5EF4-FFF2-40B4-BE49-F238E27FC236}">
                <a16:creationId xmlns:a16="http://schemas.microsoft.com/office/drawing/2014/main" id="{F70CDBA2-13CB-421B-B074-FB019B0C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06" y="3853743"/>
            <a:ext cx="5727257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1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C3A10-9947-47FC-B49B-116F7E13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221FD-512F-4283-985E-6BF9C705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2072320-07A5-4945-8FAC-EDF73478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3764"/>
            <a:ext cx="4395281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yberpunk characters">
            <a:extLst>
              <a:ext uri="{FF2B5EF4-FFF2-40B4-BE49-F238E27FC236}">
                <a16:creationId xmlns:a16="http://schemas.microsoft.com/office/drawing/2014/main" id="{12DD6B3B-EC00-484C-89FC-E9F7EC69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363" y="923764"/>
            <a:ext cx="3293748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yberpunk characters">
            <a:extLst>
              <a:ext uri="{FF2B5EF4-FFF2-40B4-BE49-F238E27FC236}">
                <a16:creationId xmlns:a16="http://schemas.microsoft.com/office/drawing/2014/main" id="{8AC3D2E6-7CC2-41E0-909D-A6F239A7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04" y="212018"/>
            <a:ext cx="2221993" cy="36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yberpunk characters">
            <a:extLst>
              <a:ext uri="{FF2B5EF4-FFF2-40B4-BE49-F238E27FC236}">
                <a16:creationId xmlns:a16="http://schemas.microsoft.com/office/drawing/2014/main" id="{397DDE97-4A4D-4E66-B662-B16F9562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3" y="3997694"/>
            <a:ext cx="4395281" cy="20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yberpunk characters">
            <a:extLst>
              <a:ext uri="{FF2B5EF4-FFF2-40B4-BE49-F238E27FC236}">
                <a16:creationId xmlns:a16="http://schemas.microsoft.com/office/drawing/2014/main" id="{445E1C60-F41C-4C9D-8CFD-4598FFFD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81" y="3965026"/>
            <a:ext cx="1835026" cy="26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lated image">
            <a:extLst>
              <a:ext uri="{FF2B5EF4-FFF2-40B4-BE49-F238E27FC236}">
                <a16:creationId xmlns:a16="http://schemas.microsoft.com/office/drawing/2014/main" id="{C34E8560-C4F7-4D64-9021-47FDB5AD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04" y="3965026"/>
            <a:ext cx="4643336" cy="239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307DD-0F1D-456C-8F6D-F5CA7B50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CB102-2824-4B8B-843E-CF76401F3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https://www.artstation.com/artwork/lnqZG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3"/>
              </a:rPr>
              <a:t>https://www.artstation.com/artwork/JlaEbA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23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B9751-64E6-4BD2-A306-E48678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E2C6E-E774-49D9-B5DD-DDB1DA26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Big </a:t>
            </a:r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and </a:t>
            </a:r>
            <a:r>
              <a:rPr lang="es-ES" dirty="0" err="1"/>
              <a:t>iluminated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Artificial light -&gt;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sources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soft</a:t>
            </a:r>
            <a:r>
              <a:rPr lang="es-ES" dirty="0"/>
              <a:t> </a:t>
            </a:r>
            <a:r>
              <a:rPr lang="es-ES" dirty="0" err="1"/>
              <a:t>directional</a:t>
            </a:r>
            <a:r>
              <a:rPr lang="es-ES" dirty="0"/>
              <a:t> light</a:t>
            </a:r>
          </a:p>
          <a:p>
            <a:pPr marL="0" indent="0">
              <a:buNone/>
            </a:pPr>
            <a:r>
              <a:rPr lang="es-ES" dirty="0" err="1"/>
              <a:t>Never</a:t>
            </a:r>
            <a:r>
              <a:rPr lang="es-ES" dirty="0"/>
              <a:t> </a:t>
            </a:r>
            <a:r>
              <a:rPr lang="es-ES" dirty="0" err="1"/>
              <a:t>white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reflecting</a:t>
            </a:r>
            <a:r>
              <a:rPr lang="es-ES" dirty="0"/>
              <a:t> </a:t>
            </a:r>
            <a:r>
              <a:rPr lang="es-ES" dirty="0" err="1"/>
              <a:t>materials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tinted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coloured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bright</a:t>
            </a:r>
            <a:r>
              <a:rPr lang="es-ES" dirty="0"/>
              <a:t> </a:t>
            </a:r>
            <a:r>
              <a:rPr lang="es-ES" dirty="0" err="1"/>
              <a:t>lights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3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6A3DB-A021-4BED-BFAD-623CD5B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Palette</a:t>
            </a:r>
            <a:endParaRPr lang="es-ES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DA32553B-4279-4700-A939-1AF50A98F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974" y="1855869"/>
            <a:ext cx="2845448" cy="3556810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AA53366-119B-4A92-A81C-B864337FF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34" y="1855869"/>
            <a:ext cx="2807340" cy="35568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CECC06-0521-4143-8A89-50A18F86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0" y="1855869"/>
            <a:ext cx="2845448" cy="355681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7B64DA9-F561-425B-B2A8-ED065046F06A}"/>
              </a:ext>
            </a:extLst>
          </p:cNvPr>
          <p:cNvSpPr txBox="1"/>
          <p:nvPr/>
        </p:nvSpPr>
        <p:spPr>
          <a:xfrm>
            <a:off x="1859418" y="1261677"/>
            <a:ext cx="158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670D1A5-1723-4C98-BF75-50B827FD47A4}"/>
              </a:ext>
            </a:extLst>
          </p:cNvPr>
          <p:cNvSpPr txBox="1"/>
          <p:nvPr/>
        </p:nvSpPr>
        <p:spPr>
          <a:xfrm>
            <a:off x="1639952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saturated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28F24DF-72DE-4B3B-806D-198E92E158FA}"/>
              </a:ext>
            </a:extLst>
          </p:cNvPr>
          <p:cNvSpPr txBox="1"/>
          <p:nvPr/>
        </p:nvSpPr>
        <p:spPr>
          <a:xfrm>
            <a:off x="5047861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Secondary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9939C97-31DD-470E-AAA7-65A2560BD27D}"/>
              </a:ext>
            </a:extLst>
          </p:cNvPr>
          <p:cNvSpPr txBox="1"/>
          <p:nvPr/>
        </p:nvSpPr>
        <p:spPr>
          <a:xfrm>
            <a:off x="5156234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Saturation</a:t>
            </a:r>
            <a:r>
              <a:rPr lang="es-ES" dirty="0"/>
              <a:t> &lt; 50%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DB0DEFF-FD39-433A-8BA4-BE49D0449AF7}"/>
              </a:ext>
            </a:extLst>
          </p:cNvPr>
          <p:cNvSpPr txBox="1"/>
          <p:nvPr/>
        </p:nvSpPr>
        <p:spPr>
          <a:xfrm>
            <a:off x="4949843" y="5899050"/>
            <a:ext cx="229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Increasing</a:t>
            </a:r>
            <a:r>
              <a:rPr lang="es-ES" dirty="0"/>
              <a:t> </a:t>
            </a:r>
            <a:r>
              <a:rPr lang="es-ES" dirty="0" err="1"/>
              <a:t>brightness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04FC6C-50FF-4DD6-BD21-99D837A747E3}"/>
              </a:ext>
            </a:extLst>
          </p:cNvPr>
          <p:cNvSpPr txBox="1"/>
          <p:nvPr/>
        </p:nvSpPr>
        <p:spPr>
          <a:xfrm>
            <a:off x="8496835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Blacks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87B0FC6-7FD6-414D-B890-5CDCACD5746D}"/>
              </a:ext>
            </a:extLst>
          </p:cNvPr>
          <p:cNvSpPr txBox="1"/>
          <p:nvPr/>
        </p:nvSpPr>
        <p:spPr>
          <a:xfrm>
            <a:off x="8316005" y="5533767"/>
            <a:ext cx="22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Don’t</a:t>
            </a:r>
            <a:r>
              <a:rPr lang="es-ES" dirty="0"/>
              <a:t> use 100% </a:t>
            </a:r>
            <a:r>
              <a:rPr lang="es-ES" dirty="0" err="1"/>
              <a:t>black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9C84488-6BAC-4AF5-923A-0B3344264528}"/>
              </a:ext>
            </a:extLst>
          </p:cNvPr>
          <p:cNvSpPr txBox="1"/>
          <p:nvPr/>
        </p:nvSpPr>
        <p:spPr>
          <a:xfrm>
            <a:off x="7994974" y="5901153"/>
            <a:ext cx="295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Mix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00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1E829-12C4-4D7D-83C1-F3918C82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Lighting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8EBE1D-B8AE-494F-AF39-E023BC1AC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7" y="4486936"/>
            <a:ext cx="4012163" cy="201653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2657C9-10FD-4266-B220-776034C45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5" y="2470406"/>
            <a:ext cx="4012163" cy="2016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DDC8C0-3682-40A5-8982-4CC0F823E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3" y="457369"/>
            <a:ext cx="4012163" cy="20165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121713-124D-40B3-AB67-B13A07B52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5" y="2330446"/>
            <a:ext cx="4868298" cy="24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EF6A5-3B95-4BA7-8BB4-75D1E580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Streets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8A303-53D9-4A2F-B4C7-BEBC74DE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https://cdna.artstation.com/p/assets/images/images/013/659/306/large/damian-bonczyk-5.jpg?1540584030">
            <a:extLst>
              <a:ext uri="{FF2B5EF4-FFF2-40B4-BE49-F238E27FC236}">
                <a16:creationId xmlns:a16="http://schemas.microsoft.com/office/drawing/2014/main" id="{05DDDD29-7C57-4393-8DD3-249239EC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33" y="897349"/>
            <a:ext cx="5042109" cy="28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b.artstation.com/p/assets/images/images/012/345/877/large/dominique-van-velsen-cyberpunk-street.jpg?1534355671">
            <a:extLst>
              <a:ext uri="{FF2B5EF4-FFF2-40B4-BE49-F238E27FC236}">
                <a16:creationId xmlns:a16="http://schemas.microsoft.com/office/drawing/2014/main" id="{53545407-F5B6-4AB7-976A-E02DC0C2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6457"/>
            <a:ext cx="4918355" cy="276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a.artstation.com/p/assets/images/images/007/260/278/large/brandon-woodsford-1.jpg?1504839948">
            <a:extLst>
              <a:ext uri="{FF2B5EF4-FFF2-40B4-BE49-F238E27FC236}">
                <a16:creationId xmlns:a16="http://schemas.microsoft.com/office/drawing/2014/main" id="{83467797-919D-486B-AA68-D8314D71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9" y="897349"/>
            <a:ext cx="5278017" cy="28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cdna.artstation.com/p/assets/images/images/012/076/022/large/roanna-peroz-level-design.jpg?1532924013">
            <a:extLst>
              <a:ext uri="{FF2B5EF4-FFF2-40B4-BE49-F238E27FC236}">
                <a16:creationId xmlns:a16="http://schemas.microsoft.com/office/drawing/2014/main" id="{D6996291-D43B-416C-AB57-AD4B6E63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3803076"/>
            <a:ext cx="5357040" cy="30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65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106</Words>
  <Application>Microsoft Office PowerPoint</Application>
  <PresentationFormat>Panorámica</PresentationFormat>
  <Paragraphs>34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Color Spectrum</vt:lpstr>
      <vt:lpstr>Cyberpunk Style</vt:lpstr>
      <vt:lpstr>Cyberpunk Style</vt:lpstr>
      <vt:lpstr>Cyberpunk Style</vt:lpstr>
      <vt:lpstr>Cyberpunk Style</vt:lpstr>
      <vt:lpstr>Cyberpunk Style</vt:lpstr>
      <vt:lpstr>Color Palette</vt:lpstr>
      <vt:lpstr>Lighting</vt:lpstr>
      <vt:lpstr>Streets</vt:lpstr>
      <vt:lpstr>Street</vt:lpstr>
      <vt:lpstr>Street</vt:lpstr>
      <vt:lpstr>Interiors</vt:lpstr>
      <vt:lpstr>Addvertisements</vt:lpstr>
      <vt:lpstr>Floor</vt:lpstr>
      <vt:lpstr>Main Character</vt:lpstr>
      <vt:lpstr>¿?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Castiella Lemmens</dc:creator>
  <cp:lastModifiedBy>Jaime Cibran</cp:lastModifiedBy>
  <cp:revision>23</cp:revision>
  <dcterms:created xsi:type="dcterms:W3CDTF">2018-11-07T22:58:06Z</dcterms:created>
  <dcterms:modified xsi:type="dcterms:W3CDTF">2018-11-10T19:53:18Z</dcterms:modified>
</cp:coreProperties>
</file>